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61" d="100"/>
          <a:sy n="61" d="100"/>
        </p:scale>
        <p:origin x="232" y="57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Which uses CNNs (specifically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the image is transformed pixels within the silhouette are assigned 0 and the algorithm applies a weight to the rest.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model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disabled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used to identify images from the content and style datasets. If either term is not found, the system looks up synonyms and iterates over them. If one of the synonyms is found in the dataset, the system use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a:t>
            </a:r>
          </a:p>
          <a:p>
            <a:pPr rtl="0"/>
            <a:r>
              <a:rPr lang="en-US" sz="1200" b="0" i="0" u="none" strike="noStrike" kern="1200" dirty="0">
                <a:solidFill>
                  <a:schemeClr val="tx1"/>
                </a:solidFill>
                <a:effectLst/>
                <a:latin typeface="+mn-lt"/>
                <a:ea typeface="+mn-ea"/>
                <a:cs typeface="+mn-cs"/>
              </a:rPr>
              <a:t>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endParaRPr lang="en-US" dirty="0"/>
          </a:p>
          <a:p>
            <a:pPr rtl="0"/>
            <a:endParaRPr lang="en-US" dirty="0"/>
          </a:p>
          <a:p>
            <a:pPr rtl="0"/>
            <a:r>
              <a:rPr lang="en-US" dirty="0"/>
              <a:t>After this step, the system lets the user to enter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the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5" name="Audio 4">
            <a:hlinkClick r:id="" action="ppaction://media"/>
            <a:extLst>
              <a:ext uri="{FF2B5EF4-FFF2-40B4-BE49-F238E27FC236}">
                <a16:creationId xmlns:a16="http://schemas.microsoft.com/office/drawing/2014/main" id="{4499B56B-0393-49BF-A9C0-140B9C92A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xmlns:p14="http://schemas.microsoft.com/office/powerpoint/2010/main">
    <mc:Choice Requires="p14">
      <p:transition spd="slow" p14:dur="2000" advTm="15940"/>
    </mc:Choice>
    <mc:Fallback xmlns="">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5E6EB6C4-7EB4-499C-8B9D-27EE77AF5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xmlns:p14="http://schemas.microsoft.com/office/powerpoint/2010/main">
    <mc:Choice Requires="p14">
      <p:transition spd="slow" p14:dur="2000" advTm="36442"/>
    </mc:Choice>
    <mc:Fallback xmlns="">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8B160C48-18ED-419C-9D40-0DB38AFA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xmlns:p14="http://schemas.microsoft.com/office/powerpoint/2010/main">
    <mc:Choice Requires="p14">
      <p:transition spd="slow" p14:dur="2000" advTm="40296"/>
    </mc:Choice>
    <mc:Fallback xmlns="">
      <p:transition spd="slow" advTm="4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0E9B7E5-2607-46AF-87C7-3727C013B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a:t>Prototype</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BBC744DC-B554-4A7A-A22B-FC291FB37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599EB08-E7EC-4557-8911-40287867F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xmlns:p14="http://schemas.microsoft.com/office/powerpoint/2010/main">
    <mc:Choice Requires="p14">
      <p:transition spd="slow" p14:dur="2000" advTm="38880"/>
    </mc:Choice>
    <mc:Fallback xmlns="">
      <p:transition spd="slow" advTm="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E1432CAB-A135-4588-A1C5-6962D74996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98350649-605A-4CDF-8739-516BEF46F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xmlns:p14="http://schemas.microsoft.com/office/powerpoint/2010/main">
    <mc:Choice Requires="p14">
      <p:transition spd="slow" p14:dur="2000" advTm="30102"/>
    </mc:Choice>
    <mc:Fallback xmlns="">
      <p:transition spd="slow" advTm="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503C0DC7-F28A-4DC4-8EE9-9690960787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xmlns:p14="http://schemas.microsoft.com/office/powerpoint/2010/main">
    <mc:Choice Requires="p14">
      <p:transition spd="slow" p14:dur="2000" advTm="112208"/>
    </mc:Choice>
    <mc:Fallback xmlns="">
      <p:transition spd="slow" advTm="1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27F548A2-5287-4667-AA80-CDB1CDCB2E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xmlns:p14="http://schemas.microsoft.com/office/powerpoint/2010/main">
    <mc:Choice Requires="p14">
      <p:transition spd="slow" p14:dur="2000" advTm="42341"/>
    </mc:Choice>
    <mc:Fallback xmlns="">
      <p:transition spd="slow" advTm="4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50B54CF3-3BB8-446E-9CF3-CCD49F89E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xmlns:p14="http://schemas.microsoft.com/office/powerpoint/2010/main">
    <mc:Choice Requires="p14">
      <p:transition spd="slow" p14:dur="2000" advTm="22347"/>
    </mc:Choice>
    <mc:Fallback xmlns="">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8468CA04-E1EF-4497-8862-41C4E7516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xmlns:p14="http://schemas.microsoft.com/office/powerpoint/2010/main">
    <mc:Choice Requires="p14">
      <p:transition spd="slow" p14:dur="2000" advTm="20977"/>
    </mc:Choice>
    <mc:Fallback xmlns="">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TotalTime>
  <Words>4711</Words>
  <Application>Microsoft Macintosh PowerPoint</Application>
  <PresentationFormat>Widescreen</PresentationFormat>
  <Paragraphs>299</Paragraphs>
  <Slides>25</Slides>
  <Notes>25</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Margulis,Bernardo</cp:lastModifiedBy>
  <cp:revision>139</cp:revision>
  <dcterms:created xsi:type="dcterms:W3CDTF">2021-06-01T23:34:51Z</dcterms:created>
  <dcterms:modified xsi:type="dcterms:W3CDTF">2021-06-03T02:37:22Z</dcterms:modified>
</cp:coreProperties>
</file>